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1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668C0D-4224-3BE7-2C10-0D21F55950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872F76A-A3FB-AB93-B745-C4D33C1279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C00329-B2F2-3204-9342-64B272E5C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8B55A87-2724-8324-61C7-4958A9510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C6F7F22-F046-1FF7-5BB9-9A6206D5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92543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F77C3B2-34FB-3389-CDD9-794F8C5C8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F597BD5-9704-DB58-F80B-35E9DD5885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06BDFA1-6649-7357-E80D-00BAAF0BE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651A1E-F5F2-2E52-57C0-FF1F9C81F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4FA8AD8-6E39-CA2D-5BA4-654834A51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2540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7571854-6D3D-4BB7-4B2E-5DA58FF5EE7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04CE39CB-A9A2-8026-FCFC-34DC5D431B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DD02590-5FED-1063-1D51-DB9F2AF9B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4E9C48B-1B83-8B1C-5AEF-9229A8D4C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19555E-2E5B-B272-657F-6B12A6E5E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48207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9C9F84-08E9-937C-30BD-BAB71FE4C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EFA94B8-E48A-CEBF-E7E7-D2EA44FF5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883C46D-B825-4565-C358-AE0BE6D4C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ACA40EF-23CD-1AB8-AE5D-153C26D92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1ADAFFB-C6BB-E33B-3328-58EC5CFF46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28554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D570F39-C042-27D3-9BCB-75B947646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BA88F45-4313-B463-4D36-3C16A8F7FA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BAC8033-5CC2-08F3-37A3-1C849FFF7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94854FA-611E-CF44-3FBC-144589BE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499D9C-86DD-51AB-C979-2B667FC45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85192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2604E80-C92D-9E65-A397-BD63D9AC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BB497F3-2EA8-ED6E-B4AA-0660C207FC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38F0926-AAEC-84DF-ED05-2253B6D062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B60FC72-1AD9-4936-040D-453EEF3E8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945431-A7C5-B591-5663-24AACABE5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4883EA2-ABB3-A547-E78D-8F0F6ECA0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450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AD3B731-3236-0048-9864-9F7689DE7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4694C7D-A2C0-382F-6A55-616F8A70BB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82E24FFF-E5FF-7CEF-3F3F-532FC0038B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3F84339-07B5-878A-17CC-CA8EFB19F2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B97FB97E-07F7-6917-92A9-8E62FB6177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42EABB-ACD6-4B8F-1C6D-C6502F7D9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6A3C3D1-2DF6-5AC5-C0F4-334AD3ED3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886B3350-FE42-36B6-3E04-3BCE46864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00475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A9FF6E4-E266-DD29-472E-351F06A1E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B072099-84C7-42D3-7C72-75B97B6DC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4153AC1-FF6E-58D2-632E-3667D75C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CD54869-8664-1EEA-A570-EA20EFCD1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429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43D367B-7902-5365-2A13-3A76F49CC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F2857B0D-4163-111C-094E-F59BB88D8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0E7AFE7-4BC1-D984-9E09-2277ADFAA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3123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AB1863-3572-1F77-AC5B-663A3A01A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D71E795-BE3F-F230-C504-E3C3F877A0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FD8A78-2BB1-1981-3B46-F4534539D5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8299866F-9F78-CB81-3242-5345B4D51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AA17102-73F9-4B94-8ABE-F0EC9B0E5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2C0D7C03-B082-CB87-78DF-F6C7DC813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002471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0DB9FE-FFAD-04C0-82EC-73DAB24A6C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03EA10B2-E345-C31F-31F4-CC3F65EFE0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CDE9532-97DE-89BE-5B98-93E5F96A76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1A6E8F5-0C6C-E749-F1EB-152DFB5897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26C05A9-FD60-0C5B-F54D-B23261A7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2E00DD5-3E06-BDEB-0349-C0E6C374F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364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6D0450-EA96-3A8E-4576-29EC107B3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680799-2F48-77F7-4782-5032A9A13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4B8A4D-3BFD-CDD5-B9A3-1EA9B6E1FAB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00D29-B990-4572-B336-62F48DBCECBA}" type="datetimeFigureOut">
              <a:rPr lang="it-IT" smtClean="0"/>
              <a:t>16/12/2022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C2DD04A-8CDD-C4B3-76F3-1FC6739FCA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660E092-F56E-F1F8-F6EB-E1E7E7C78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C022F-184E-4E73-839A-62188BF8C87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31262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slide" Target="slide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8.xml"/><Relationship Id="rId7" Type="http://schemas.openxmlformats.org/officeDocument/2006/relationships/slide" Target="slide10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slide" Target="slide9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slide" Target="slide4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, lavagna&#10;&#10;Descrizione generata automaticamente">
            <a:extLst>
              <a:ext uri="{FF2B5EF4-FFF2-40B4-BE49-F238E27FC236}">
                <a16:creationId xmlns:a16="http://schemas.microsoft.com/office/drawing/2014/main" id="{94080FD1-1075-995B-E85C-E3440BF3D2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044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E9A382EB-98D0-CD98-D96F-7A38EA068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478" y="919851"/>
            <a:ext cx="10327044" cy="501829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1C8F10A3-65A8-8FA3-20E6-7C02BA00C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478" y="925230"/>
            <a:ext cx="10327044" cy="5012919"/>
          </a:xfrm>
          <a:prstGeom prst="rect">
            <a:avLst/>
          </a:prstGeom>
        </p:spPr>
      </p:pic>
      <p:sp>
        <p:nvSpPr>
          <p:cNvPr id="8" name="Rettangolo 7">
            <a:hlinkClick r:id="rId5" action="ppaction://hlinksldjump"/>
            <a:extLst>
              <a:ext uri="{FF2B5EF4-FFF2-40B4-BE49-F238E27FC236}">
                <a16:creationId xmlns:a16="http://schemas.microsoft.com/office/drawing/2014/main" id="{B6ECCFBB-8D78-C46F-423F-CF6F5F74EE09}"/>
              </a:ext>
            </a:extLst>
          </p:cNvPr>
          <p:cNvSpPr/>
          <p:nvPr/>
        </p:nvSpPr>
        <p:spPr>
          <a:xfrm>
            <a:off x="83198" y="842606"/>
            <a:ext cx="290026" cy="3423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A24791A7-C3EF-57E1-5EC8-D8C3F7FE16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428" y="930609"/>
            <a:ext cx="10333143" cy="5012919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76BEEE92-C118-37E9-6E04-B91A3C8A9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428" y="925926"/>
            <a:ext cx="10339242" cy="502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32535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432139F-1C80-7BB6-4F93-9EFD470637F2}"/>
              </a:ext>
            </a:extLst>
          </p:cNvPr>
          <p:cNvSpPr txBox="1"/>
          <p:nvPr/>
        </p:nvSpPr>
        <p:spPr>
          <a:xfrm>
            <a:off x="671332" y="416689"/>
            <a:ext cx="5197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r>
              <a:rPr lang="it-IT" sz="48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Problema</a:t>
            </a:r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</a:p>
        </p:txBody>
      </p:sp>
      <p:pic>
        <p:nvPicPr>
          <p:cNvPr id="9" name="Immagine 8" descr="Immagine che contiene testo&#10;&#10;Descrizione generata automaticamente">
            <a:extLst>
              <a:ext uri="{FF2B5EF4-FFF2-40B4-BE49-F238E27FC236}">
                <a16:creationId xmlns:a16="http://schemas.microsoft.com/office/drawing/2014/main" id="{E25407A8-A3FF-EF6D-31C0-CABDFF59AF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242" y="416689"/>
            <a:ext cx="3971077" cy="2210764"/>
          </a:xfrm>
          <a:prstGeom prst="rect">
            <a:avLst/>
          </a:prstGeom>
        </p:spPr>
      </p:pic>
      <p:pic>
        <p:nvPicPr>
          <p:cNvPr id="11" name="Immagine 10" descr="Immagine che contiene verdura, pomodoro&#10;&#10;Descrizione generata automaticamente">
            <a:extLst>
              <a:ext uri="{FF2B5EF4-FFF2-40B4-BE49-F238E27FC236}">
                <a16:creationId xmlns:a16="http://schemas.microsoft.com/office/drawing/2014/main" id="{78E745D3-B0C3-EF53-7EAA-FB67D34442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4737" y="3388067"/>
            <a:ext cx="1155097" cy="865208"/>
          </a:xfrm>
          <a:prstGeom prst="rect">
            <a:avLst/>
          </a:prstGeom>
        </p:spPr>
      </p:pic>
      <p:pic>
        <p:nvPicPr>
          <p:cNvPr id="13" name="Immagine 12" descr="Immagine che contiene verdura, lattuga&#10;&#10;Descrizione generata automaticamente">
            <a:extLst>
              <a:ext uri="{FF2B5EF4-FFF2-40B4-BE49-F238E27FC236}">
                <a16:creationId xmlns:a16="http://schemas.microsoft.com/office/drawing/2014/main" id="{9E1C8A26-5B10-AEEB-1638-F226A30A33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111" y="3087365"/>
            <a:ext cx="1311837" cy="1421156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557A360B-5941-1E65-FFA7-AA4E77FEF5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463" y="4307711"/>
            <a:ext cx="2133600" cy="2133600"/>
          </a:xfrm>
          <a:prstGeom prst="rect">
            <a:avLst/>
          </a:prstGeom>
        </p:spPr>
      </p:pic>
      <p:pic>
        <p:nvPicPr>
          <p:cNvPr id="19" name="Immagine 18" descr="Immagine che contiene testo, bigliettodavisita, busta&#10;&#10;Descrizione generata automaticamente">
            <a:extLst>
              <a:ext uri="{FF2B5EF4-FFF2-40B4-BE49-F238E27FC236}">
                <a16:creationId xmlns:a16="http://schemas.microsoft.com/office/drawing/2014/main" id="{A833A4E4-E5BC-56BE-C1E4-CF8AAE7ED9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631" y="4508521"/>
            <a:ext cx="1673783" cy="1498797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2C7C2C03-5C87-883C-C4F7-56486F6F42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2511" y="2878780"/>
            <a:ext cx="2486025" cy="183832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DDB4D17F-7481-2009-D698-DC81DE6598FE}"/>
              </a:ext>
            </a:extLst>
          </p:cNvPr>
          <p:cNvSpPr txBox="1"/>
          <p:nvPr/>
        </p:nvSpPr>
        <p:spPr>
          <a:xfrm>
            <a:off x="693732" y="2112511"/>
            <a:ext cx="515223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Sei appena tornato a casa dal lavoro, hai fame, il frigo è semi-vuoto e non sai cosa cucinare.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 Allinei tutti i tuoi ingredienti sul tavolo ma ancora non sai cosa cucinare.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Come puoi fare? Semplice!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Apri Google e cerca </a:t>
            </a:r>
            <a:r>
              <a:rPr lang="it-IT" sz="2000" b="1" dirty="0"/>
              <a:t>cookbetter.altervista.org.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4322369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228FD5-92A0-C1AF-847B-4B9DBD1A45A3}"/>
              </a:ext>
            </a:extLst>
          </p:cNvPr>
          <p:cNvSpPr txBox="1"/>
          <p:nvPr/>
        </p:nvSpPr>
        <p:spPr>
          <a:xfrm>
            <a:off x="671332" y="416689"/>
            <a:ext cx="5197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r>
              <a:rPr lang="it-IT" sz="48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Soluzione</a:t>
            </a:r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endParaRPr lang="it-IT" sz="48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  <a:cs typeface="Aharoni" panose="02010803020104030203" pitchFamily="2" charset="-79"/>
            </a:endParaRPr>
          </a:p>
        </p:txBody>
      </p:sp>
      <p:pic>
        <p:nvPicPr>
          <p:cNvPr id="4" name="Immagine 3" descr="Immagine che contiene testo, giocattolo, grafica vettoriale&#10;&#10;Descrizione generata automaticamente">
            <a:extLst>
              <a:ext uri="{FF2B5EF4-FFF2-40B4-BE49-F238E27FC236}">
                <a16:creationId xmlns:a16="http://schemas.microsoft.com/office/drawing/2014/main" id="{2B5FFC9D-7FDD-944A-F939-B2B2B2D13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65" r="24505" b="42492"/>
          <a:stretch/>
        </p:blipFill>
        <p:spPr>
          <a:xfrm>
            <a:off x="6323637" y="280686"/>
            <a:ext cx="3259013" cy="3148314"/>
          </a:xfrm>
          <a:prstGeom prst="rect">
            <a:avLst/>
          </a:prstGeom>
        </p:spPr>
      </p:pic>
      <p:pic>
        <p:nvPicPr>
          <p:cNvPr id="6" name="Immagine 5" descr="Immagine che contiene sandwich, cibo, merendina, metà&#10;&#10;Descrizione generata automaticamente">
            <a:extLst>
              <a:ext uri="{FF2B5EF4-FFF2-40B4-BE49-F238E27FC236}">
                <a16:creationId xmlns:a16="http://schemas.microsoft.com/office/drawing/2014/main" id="{1DE443F1-679F-71DA-459D-AE9FEC5F85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56" y="4069466"/>
            <a:ext cx="2619375" cy="1743075"/>
          </a:xfrm>
          <a:prstGeom prst="rect">
            <a:avLst/>
          </a:prstGeom>
        </p:spPr>
      </p:pic>
      <p:pic>
        <p:nvPicPr>
          <p:cNvPr id="8" name="Immagine 7" descr="Immagine che contiene testo, telefono, cellulare, elettronico&#10;&#10;Descrizione generata automaticamente">
            <a:extLst>
              <a:ext uri="{FF2B5EF4-FFF2-40B4-BE49-F238E27FC236}">
                <a16:creationId xmlns:a16="http://schemas.microsoft.com/office/drawing/2014/main" id="{AFBB7EF7-A198-9F0C-6DB5-B99BE629DB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21513" y="3100457"/>
            <a:ext cx="1938018" cy="193801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2BF64F5F-5AFD-8B03-0728-CFF1DECE823D}"/>
              </a:ext>
            </a:extLst>
          </p:cNvPr>
          <p:cNvSpPr txBox="1"/>
          <p:nvPr/>
        </p:nvSpPr>
        <p:spPr>
          <a:xfrm>
            <a:off x="929751" y="1946295"/>
            <a:ext cx="4341067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Con il nostro sito potrai fare una ricerca in base agli ingredienti che possiedi e ottenere come risultato tutte le ricette che sono preparabili.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/>
              <a:t>Nel caso ce ne siano alcune che ti piacciono particolarmente potrai anche aggiungerle ai preferiti.</a:t>
            </a:r>
          </a:p>
        </p:txBody>
      </p:sp>
    </p:spTree>
    <p:extLst>
      <p:ext uri="{BB962C8B-B14F-4D97-AF65-F5344CB8AC3E}">
        <p14:creationId xmlns:p14="http://schemas.microsoft.com/office/powerpoint/2010/main" val="35283649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228FD5-92A0-C1AF-847B-4B9DBD1A45A3}"/>
              </a:ext>
            </a:extLst>
          </p:cNvPr>
          <p:cNvSpPr txBox="1"/>
          <p:nvPr/>
        </p:nvSpPr>
        <p:spPr>
          <a:xfrm>
            <a:off x="671332" y="416689"/>
            <a:ext cx="5197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r>
              <a:rPr lang="it-IT" sz="48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Funzioni</a:t>
            </a:r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endParaRPr lang="it-IT" sz="48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  <a:cs typeface="Aharoni" panose="02010803020104030203" pitchFamily="2" charset="-79"/>
            </a:endParaRPr>
          </a:p>
        </p:txBody>
      </p:sp>
      <p:pic>
        <p:nvPicPr>
          <p:cNvPr id="12" name="Immagine 11" descr="Immagine che contiene testo, cibo&#10;&#10;Descrizione generata automaticamente">
            <a:hlinkClick r:id="rId3" action="ppaction://hlinksldjump"/>
            <a:extLst>
              <a:ext uri="{FF2B5EF4-FFF2-40B4-BE49-F238E27FC236}">
                <a16:creationId xmlns:a16="http://schemas.microsoft.com/office/drawing/2014/main" id="{08A8B24C-D88D-E245-D9B5-4A111205FB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2" y="2161916"/>
            <a:ext cx="4814596" cy="2334578"/>
          </a:xfrm>
          <a:prstGeom prst="rect">
            <a:avLst/>
          </a:prstGeom>
        </p:spPr>
      </p:pic>
      <p:pic>
        <p:nvPicPr>
          <p:cNvPr id="16" name="Immagine 15">
            <a:hlinkClick r:id="rId5" action="ppaction://hlinksldjump"/>
            <a:extLst>
              <a:ext uri="{FF2B5EF4-FFF2-40B4-BE49-F238E27FC236}">
                <a16:creationId xmlns:a16="http://schemas.microsoft.com/office/drawing/2014/main" id="{02828AF7-D128-8961-7DBC-0ABA401391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0759" y="832187"/>
            <a:ext cx="4809431" cy="2334578"/>
          </a:xfrm>
          <a:prstGeom prst="rect">
            <a:avLst/>
          </a:prstGeom>
        </p:spPr>
      </p:pic>
      <p:pic>
        <p:nvPicPr>
          <p:cNvPr id="18" name="Immagine 17">
            <a:hlinkClick r:id="rId7" action="ppaction://hlinksldjump"/>
            <a:extLst>
              <a:ext uri="{FF2B5EF4-FFF2-40B4-BE49-F238E27FC236}">
                <a16:creationId xmlns:a16="http://schemas.microsoft.com/office/drawing/2014/main" id="{762E97E0-DE94-E43A-8E09-CD79BA15CA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759" y="4248992"/>
            <a:ext cx="4824962" cy="233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35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228FD5-92A0-C1AF-847B-4B9DBD1A45A3}"/>
              </a:ext>
            </a:extLst>
          </p:cNvPr>
          <p:cNvSpPr txBox="1"/>
          <p:nvPr/>
        </p:nvSpPr>
        <p:spPr>
          <a:xfrm>
            <a:off x="342900" y="416689"/>
            <a:ext cx="575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r>
              <a:rPr lang="it-IT" sz="48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Dati</a:t>
            </a:r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endParaRPr lang="it-IT" sz="48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  <a:cs typeface="Aharoni" panose="02010803020104030203" pitchFamily="2" charset="-79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A2A7E1-23F7-7C05-728D-AA608CE2BE66}"/>
              </a:ext>
            </a:extLst>
          </p:cNvPr>
          <p:cNvSpPr txBox="1"/>
          <p:nvPr/>
        </p:nvSpPr>
        <p:spPr>
          <a:xfrm>
            <a:off x="342900" y="1247686"/>
            <a:ext cx="291348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Bahnschrift Light" panose="020B0502040204020203" pitchFamily="34" charset="0"/>
              </a:rPr>
              <a:t>Database locale offerto </a:t>
            </a:r>
          </a:p>
          <a:p>
            <a:r>
              <a:rPr lang="it-IT" dirty="0">
                <a:latin typeface="Bahnschrift Light" panose="020B0502040204020203" pitchFamily="34" charset="0"/>
              </a:rPr>
              <a:t>da </a:t>
            </a:r>
            <a:r>
              <a:rPr lang="it-IT" dirty="0" err="1">
                <a:latin typeface="Bahnschrift Light" panose="020B0502040204020203" pitchFamily="34" charset="0"/>
              </a:rPr>
              <a:t>altervista</a:t>
            </a:r>
            <a:endParaRPr lang="it-IT" dirty="0">
              <a:latin typeface="Bahnschrift Light" panose="020B0502040204020203" pitchFamily="34" charset="0"/>
            </a:endParaRPr>
          </a:p>
          <a:p>
            <a:r>
              <a:rPr lang="it-IT" dirty="0">
                <a:latin typeface="Bahnschrift Light" panose="020B0502040204020203" pitchFamily="34" charset="0"/>
              </a:rPr>
              <a:t>Entità e relativi attributi: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Utente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Username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Password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E-mail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Preferiti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Bahnschrift Light" panose="020B0502040204020203" pitchFamily="34" charset="0"/>
              </a:rPr>
              <a:t>IDUtente</a:t>
            </a:r>
            <a:endParaRPr lang="it-IT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Bahnschrift Light" panose="020B0502040204020203" pitchFamily="34" charset="0"/>
              </a:rPr>
              <a:t>IDRicetta</a:t>
            </a:r>
            <a:endParaRPr lang="it-IT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Ricetta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Nome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Numero ingredienti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Immagine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Tempo Preparazione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Procedimento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6D1396D-0F8F-72B2-83DC-B9B9D3EE12AF}"/>
              </a:ext>
            </a:extLst>
          </p:cNvPr>
          <p:cNvSpPr txBox="1"/>
          <p:nvPr/>
        </p:nvSpPr>
        <p:spPr>
          <a:xfrm>
            <a:off x="3256384" y="1245862"/>
            <a:ext cx="24858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Prepara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Bahnschrift Light" panose="020B0502040204020203" pitchFamily="34" charset="0"/>
              </a:rPr>
              <a:t>IDRicetta</a:t>
            </a:r>
            <a:endParaRPr lang="it-IT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 err="1">
                <a:latin typeface="Bahnschrift Light" panose="020B0502040204020203" pitchFamily="34" charset="0"/>
              </a:rPr>
              <a:t>IDIngrediente</a:t>
            </a:r>
            <a:endParaRPr lang="it-IT" dirty="0">
              <a:latin typeface="Bahnschrift Light" panose="020B0502040204020203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Quantità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Ingredienti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ID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Nome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E224768-6D77-9B5A-FD45-70F845110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9813" y="1968311"/>
            <a:ext cx="4929309" cy="292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726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0 L -0.23112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6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228FD5-92A0-C1AF-847B-4B9DBD1A45A3}"/>
              </a:ext>
            </a:extLst>
          </p:cNvPr>
          <p:cNvSpPr txBox="1"/>
          <p:nvPr/>
        </p:nvSpPr>
        <p:spPr>
          <a:xfrm>
            <a:off x="342900" y="416689"/>
            <a:ext cx="575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r>
              <a:rPr lang="it-IT" sz="4800" b="1" dirty="0" err="1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Php</a:t>
            </a:r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endParaRPr lang="it-IT" sz="48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  <a:cs typeface="Aharoni" panose="02010803020104030203" pitchFamily="2" charset="-79"/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05FA15E-BC5A-B00A-FA4F-11A4527B87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2897" y="1247686"/>
            <a:ext cx="9206206" cy="513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6032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CF228FD5-92A0-C1AF-847B-4B9DBD1A45A3}"/>
              </a:ext>
            </a:extLst>
          </p:cNvPr>
          <p:cNvSpPr txBox="1"/>
          <p:nvPr/>
        </p:nvSpPr>
        <p:spPr>
          <a:xfrm>
            <a:off x="342900" y="416689"/>
            <a:ext cx="5753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r>
              <a:rPr lang="it-IT" sz="4800" b="1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Conclusioni</a:t>
            </a:r>
            <a:r>
              <a:rPr lang="it-IT" sz="48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ucida Calligraphy" panose="03010101010101010101" pitchFamily="66" charset="0"/>
                <a:cs typeface="Aharoni" panose="02010803020104030203" pitchFamily="2" charset="-79"/>
              </a:rPr>
              <a:t>~~</a:t>
            </a:r>
            <a:endParaRPr lang="it-IT" sz="4800" b="1" dirty="0"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Lucida Calligraphy" panose="03010101010101010101" pitchFamily="66" charset="0"/>
              <a:cs typeface="Aharoni" panose="02010803020104030203" pitchFamily="2" charset="-79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CD23B52-B334-171D-34EC-9EE7D24AFB42}"/>
              </a:ext>
            </a:extLst>
          </p:cNvPr>
          <p:cNvSpPr txBox="1"/>
          <p:nvPr/>
        </p:nvSpPr>
        <p:spPr>
          <a:xfrm>
            <a:off x="653531" y="1863506"/>
            <a:ext cx="513183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Funzioni di base implementate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Ricerca ricetta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Gestione account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Aggiunta ai preferiti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Singola pagina per tutte le ricette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latin typeface="Bahnschrift Light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Tempistiche non rispettate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sz="2000" dirty="0">
                <a:latin typeface="Bahnschrift Light" panose="020B0502040204020203" pitchFamily="34" charset="0"/>
              </a:rPr>
              <a:t>Aggiunta di 2 settimane alla fase di documentazione</a:t>
            </a:r>
          </a:p>
          <a:p>
            <a:pPr lvl="1"/>
            <a:endParaRPr lang="it-IT" dirty="0"/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CB68845-8270-F103-F52D-EC0C410CCDD9}"/>
              </a:ext>
            </a:extLst>
          </p:cNvPr>
          <p:cNvSpPr txBox="1"/>
          <p:nvPr/>
        </p:nvSpPr>
        <p:spPr>
          <a:xfrm>
            <a:off x="6774024" y="1028343"/>
            <a:ext cx="434806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Aggiornamenti e implementazioni aggiuntive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Miglioramento html (ottimizzazione codice e aggiornamento grafica)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Aggiornamento database con nuove ricette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Implementazione aggiunta amici con possibilità di visualizzare i preferiti degli amici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Aggiornamento funzione «ricette del giorno» con effettivamente ricette diverse ogni giorno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Possibilità di aggiungere ricette personali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it-IT" dirty="0">
                <a:latin typeface="Bahnschrift Light" panose="020B0502040204020203" pitchFamily="34" charset="0"/>
              </a:rPr>
              <a:t>Creazione mail per contattare gli sviluppatori</a:t>
            </a:r>
          </a:p>
        </p:txBody>
      </p:sp>
    </p:spTree>
    <p:extLst>
      <p:ext uri="{BB962C8B-B14F-4D97-AF65-F5344CB8AC3E}">
        <p14:creationId xmlns:p14="http://schemas.microsoft.com/office/powerpoint/2010/main" val="5132944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26B583E6-1282-A375-E5DE-CC5919D17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110" y="842606"/>
            <a:ext cx="9899780" cy="4800362"/>
          </a:xfrm>
          <a:prstGeom prst="rect">
            <a:avLst/>
          </a:prstGeom>
        </p:spPr>
      </p:pic>
      <p:sp>
        <p:nvSpPr>
          <p:cNvPr id="7" name="Rettangolo 6">
            <a:hlinkClick r:id="rId4" action="ppaction://hlinksldjump"/>
            <a:extLst>
              <a:ext uri="{FF2B5EF4-FFF2-40B4-BE49-F238E27FC236}">
                <a16:creationId xmlns:a16="http://schemas.microsoft.com/office/drawing/2014/main" id="{64ECA59C-9F79-D380-AB0A-F3E23AD8C933}"/>
              </a:ext>
            </a:extLst>
          </p:cNvPr>
          <p:cNvSpPr/>
          <p:nvPr/>
        </p:nvSpPr>
        <p:spPr>
          <a:xfrm>
            <a:off x="83198" y="842606"/>
            <a:ext cx="290026" cy="3423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746212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A343BCBD-8A8F-5741-D440-2E5785A020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578" y="873562"/>
            <a:ext cx="10528843" cy="5110876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AD226824-4308-0B23-09C9-3D9314A97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77" y="884530"/>
            <a:ext cx="10528843" cy="5099908"/>
          </a:xfrm>
          <a:prstGeom prst="rect">
            <a:avLst/>
          </a:prstGeom>
        </p:spPr>
      </p:pic>
      <p:sp>
        <p:nvSpPr>
          <p:cNvPr id="7" name="Rettangolo 6">
            <a:hlinkClick r:id="rId5" action="ppaction://hlinksldjump"/>
            <a:extLst>
              <a:ext uri="{FF2B5EF4-FFF2-40B4-BE49-F238E27FC236}">
                <a16:creationId xmlns:a16="http://schemas.microsoft.com/office/drawing/2014/main" id="{B8C987EF-921E-3921-A885-ECA29653B9D4}"/>
              </a:ext>
            </a:extLst>
          </p:cNvPr>
          <p:cNvSpPr/>
          <p:nvPr/>
        </p:nvSpPr>
        <p:spPr>
          <a:xfrm>
            <a:off x="83198" y="842606"/>
            <a:ext cx="290026" cy="34238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660767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226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6" baseType="lpstr">
      <vt:lpstr>Arial</vt:lpstr>
      <vt:lpstr>Bahnschrift Light</vt:lpstr>
      <vt:lpstr>Calibri</vt:lpstr>
      <vt:lpstr>Calibri Light</vt:lpstr>
      <vt:lpstr>Lucida Calligraphy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Minciotti Lorenzo</dc:creator>
  <cp:lastModifiedBy>Minciotti Lorenzo</cp:lastModifiedBy>
  <cp:revision>3</cp:revision>
  <dcterms:created xsi:type="dcterms:W3CDTF">2022-12-15T07:12:12Z</dcterms:created>
  <dcterms:modified xsi:type="dcterms:W3CDTF">2022-12-16T14:26:09Z</dcterms:modified>
</cp:coreProperties>
</file>